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 Test Update</a:t>
            </a:r>
            <a:br>
              <a:rPr lang="en-US" dirty="0" smtClean="0"/>
            </a:br>
            <a:r>
              <a:rPr lang="en-US" sz="4800" dirty="0" smtClean="0"/>
              <a:t>(Correction Methods)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EIC Meeting, 10/20/14</a:t>
            </a:r>
          </a:p>
          <a:p>
            <a:endParaRPr lang="en-US" dirty="0"/>
          </a:p>
          <a:p>
            <a:r>
              <a:rPr lang="en-US" dirty="0" err="1" smtClean="0"/>
              <a:t>B.Azmoun</a:t>
            </a:r>
            <a:r>
              <a:rPr lang="en-US" dirty="0" smtClean="0"/>
              <a:t>, BNL</a:t>
            </a:r>
          </a:p>
        </p:txBody>
      </p:sp>
    </p:spTree>
    <p:extLst>
      <p:ext uri="{BB962C8B-B14F-4D97-AF65-F5344CB8AC3E}">
        <p14:creationId xmlns:p14="http://schemas.microsoft.com/office/powerpoint/2010/main" val="257628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0883" y="1991270"/>
            <a:ext cx="1095524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Local Pad correction (Pad by pad across board) Vs Universal correction (period =1/2 pad)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Local: due to low statistics, relatively course bin size, so use linear interpolation between points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Universal: overlap residual scatter data over period of ½ pad, fit to a pol3, which is then used </a:t>
            </a:r>
          </a:p>
          <a:p>
            <a:r>
              <a:rPr lang="en-US" dirty="0"/>
              <a:t>a</a:t>
            </a:r>
            <a:r>
              <a:rPr lang="en-US" dirty="0" smtClean="0"/>
              <a:t>s the error </a:t>
            </a:r>
            <a:r>
              <a:rPr lang="en-US" dirty="0" err="1" smtClean="0"/>
              <a:t>fcn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Apply correction based on cluster size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 smtClean="0"/>
              <a:t>TProfile</a:t>
            </a:r>
            <a:r>
              <a:rPr lang="en-US" dirty="0" smtClean="0"/>
              <a:t> Vs Projection (Coming soon)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 lab error function used for beam test data (Coming soon)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331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en-US" dirty="0" smtClean="0"/>
              <a:t>Residual Vs Calc. position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59" y="700265"/>
            <a:ext cx="10700951" cy="604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3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en-US" dirty="0" smtClean="0"/>
              <a:t>Corrected Resolution from different methods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03" y="1260389"/>
            <a:ext cx="10404389" cy="544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530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en-US" dirty="0" smtClean="0"/>
              <a:t>Corrected residual Vs calc. position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98" y="782595"/>
            <a:ext cx="10618572" cy="613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869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en-US" dirty="0" smtClean="0"/>
              <a:t>Summary of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44" y="807308"/>
            <a:ext cx="9517711" cy="605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240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119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Ion</vt:lpstr>
      <vt:lpstr>Beam Test Update (Correction Methods)</vt:lpstr>
      <vt:lpstr>Overview</vt:lpstr>
      <vt:lpstr>Residual Vs Calc. position</vt:lpstr>
      <vt:lpstr>Corrected Resolution from different methods</vt:lpstr>
      <vt:lpstr>Corrected residual Vs calc. position </vt:lpstr>
      <vt:lpstr>Summary of Results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Update (Correction Methods)</dc:title>
  <dc:creator>Amnet Copyeditor</dc:creator>
  <cp:lastModifiedBy>Bob Azmoun</cp:lastModifiedBy>
  <cp:revision>5</cp:revision>
  <dcterms:created xsi:type="dcterms:W3CDTF">2014-10-20T09:38:48Z</dcterms:created>
  <dcterms:modified xsi:type="dcterms:W3CDTF">2014-10-20T15:24:17Z</dcterms:modified>
</cp:coreProperties>
</file>